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63" r:id="rId4"/>
    <p:sldId id="257" r:id="rId5"/>
    <p:sldId id="258" r:id="rId6"/>
    <p:sldId id="262" r:id="rId7"/>
    <p:sldId id="259" r:id="rId8"/>
    <p:sldId id="260" r:id="rId9"/>
    <p:sldId id="261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84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16426-1EA8-4FDD-91DF-AF9609EDE0F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ABD9C-C837-44F2-AEE6-80FBD48338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809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ABD9C-C837-44F2-AEE6-80FBD48338F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89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146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907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982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192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86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604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78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41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597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882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039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31253-7502-440B-AE32-A83D0417C9DC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E0597-3979-4CE3-A69C-54C508179F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49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microsoft.com/office/2007/relationships/media" Target="../media/media2.wav"/><Relationship Id="rId7" Type="http://schemas.openxmlformats.org/officeDocument/2006/relationships/image" Target="../media/image3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4" Type="http://schemas.openxmlformats.org/officeDocument/2006/relationships/audio" Target="../media/media2.wav"/><Relationship Id="rId9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872207"/>
          </a:xfrm>
        </p:spPr>
        <p:txBody>
          <a:bodyPr>
            <a:normAutofit/>
          </a:bodyPr>
          <a:lstStyle/>
          <a:p>
            <a:r>
              <a:rPr lang="kk-KZ" sz="4800" b="1" dirty="0" smtClean="0"/>
              <a:t>Сабақтың тақырыбы:</a:t>
            </a:r>
            <a:r>
              <a:rPr lang="kk-KZ" sz="4800" b="1" dirty="0"/>
              <a:t/>
            </a:r>
            <a:br>
              <a:rPr lang="kk-KZ" sz="4800" b="1" dirty="0"/>
            </a:b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9191" y="2636912"/>
            <a:ext cx="8496944" cy="396044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kk-KZ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Қазақ актерлері.</a:t>
            </a:r>
            <a:endParaRPr lang="kk-KZ" sz="8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49080"/>
            <a:ext cx="3209999" cy="236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55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Кері байланыс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 Бүгінгі сабақта мен ... </a:t>
            </a:r>
            <a:r>
              <a:rPr lang="kk-KZ" dirty="0"/>
              <a:t>т</a:t>
            </a:r>
            <a:r>
              <a:rPr lang="kk-KZ" dirty="0" smtClean="0"/>
              <a:t>үсіндім.</a:t>
            </a:r>
          </a:p>
          <a:p>
            <a:r>
              <a:rPr lang="kk-KZ" dirty="0" smtClean="0"/>
              <a:t>... </a:t>
            </a:r>
            <a:r>
              <a:rPr lang="kk-KZ" dirty="0"/>
              <a:t> </a:t>
            </a:r>
            <a:r>
              <a:rPr lang="kk-KZ" dirty="0" smtClean="0"/>
              <a:t>... қиындық тудырды.</a:t>
            </a:r>
          </a:p>
          <a:p>
            <a:r>
              <a:rPr lang="kk-KZ" dirty="0" smtClean="0"/>
              <a:t>Мен өзімді ... ... </a:t>
            </a:r>
            <a:r>
              <a:rPr lang="kk-KZ" dirty="0"/>
              <a:t>ү</a:t>
            </a:r>
            <a:r>
              <a:rPr lang="kk-KZ" dirty="0" smtClean="0"/>
              <a:t>шін мақтар едім.</a:t>
            </a:r>
          </a:p>
          <a:p>
            <a:r>
              <a:rPr lang="kk-KZ" dirty="0" smtClean="0"/>
              <a:t>Маған ерекше ұнағаны ... ... ... .</a:t>
            </a:r>
          </a:p>
          <a:p>
            <a:r>
              <a:rPr lang="kk-KZ" dirty="0" smtClean="0"/>
              <a:t>Сабақтан соң маған ... ... </a:t>
            </a:r>
            <a:r>
              <a:rPr lang="kk-KZ" dirty="0"/>
              <a:t>о</a:t>
            </a:r>
            <a:r>
              <a:rPr lang="kk-KZ" dirty="0" smtClean="0"/>
              <a:t>й келді.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7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/>
              <a:t>Үйге тапсырма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4000" dirty="0" smtClean="0"/>
              <a:t>Нұрлан Әлімжанов туралы мәліметті дәптерге жазу.</a:t>
            </a:r>
          </a:p>
          <a:p>
            <a:pPr algn="ctr"/>
            <a:r>
              <a:rPr lang="kk-KZ" sz="4000" dirty="0"/>
              <a:t>М</a:t>
            </a:r>
            <a:r>
              <a:rPr lang="kk-KZ" sz="4000" dirty="0" smtClean="0"/>
              <a:t>әтінде есімдіктерді  тауып, мағынасын анықтау.</a:t>
            </a:r>
          </a:p>
          <a:p>
            <a:pPr algn="ctr"/>
            <a:r>
              <a:rPr lang="kk-KZ" sz="4000" dirty="0" smtClean="0"/>
              <a:t>Мәтінді орыс тіліне аудару.</a:t>
            </a:r>
            <a:endParaRPr lang="ru-RU" sz="4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86"/>
          <a:stretch>
            <a:fillRect/>
          </a:stretch>
        </p:blipFill>
        <p:spPr bwMode="auto">
          <a:xfrm>
            <a:off x="3017002" y="5085184"/>
            <a:ext cx="29718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54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/>
              <a:t>Мақсаты</a:t>
            </a:r>
            <a:r>
              <a:rPr lang="kk-KZ" dirty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sz="3600" dirty="0"/>
              <a:t>Кино өнеріндегі жас актерлер туралы мәлімет </a:t>
            </a:r>
            <a:r>
              <a:rPr lang="kk-KZ" sz="3600" dirty="0" smtClean="0"/>
              <a:t>алу</a:t>
            </a:r>
            <a:r>
              <a:rPr lang="kk-KZ" sz="3600" dirty="0"/>
              <a:t>.</a:t>
            </a:r>
          </a:p>
          <a:p>
            <a:r>
              <a:rPr lang="kk-KZ" sz="3600" dirty="0"/>
              <a:t>Кино өнеріне </a:t>
            </a:r>
            <a:r>
              <a:rPr lang="kk-KZ" sz="3600" dirty="0" smtClean="0"/>
              <a:t>қызығушылықты </a:t>
            </a:r>
            <a:r>
              <a:rPr lang="kk-KZ" sz="3600" dirty="0"/>
              <a:t>арттыру.</a:t>
            </a:r>
          </a:p>
          <a:p>
            <a:r>
              <a:rPr lang="kk-KZ" sz="3600" dirty="0" smtClean="0"/>
              <a:t>Ауызекі сөйлеу </a:t>
            </a:r>
            <a:r>
              <a:rPr lang="kk-KZ" sz="3600" dirty="0"/>
              <a:t>қабілеттерін дамыту.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49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Жетістік критерийлері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1. </a:t>
            </a:r>
            <a:r>
              <a:rPr lang="kk-KZ" dirty="0"/>
              <a:t>К</a:t>
            </a:r>
            <a:r>
              <a:rPr lang="kk-KZ" dirty="0" smtClean="0"/>
              <a:t>өтерілген мәселені анықтайды.</a:t>
            </a:r>
          </a:p>
          <a:p>
            <a:r>
              <a:rPr lang="kk-KZ" dirty="0" smtClean="0"/>
              <a:t>2. Қазақтың жас актерлері туралы мәлімет алады. </a:t>
            </a:r>
          </a:p>
          <a:p>
            <a:r>
              <a:rPr lang="kk-KZ" dirty="0" smtClean="0"/>
              <a:t>3. Оқылған мәтіннің мағынасын түсінеді.</a:t>
            </a:r>
          </a:p>
          <a:p>
            <a:r>
              <a:rPr lang="kk-KZ" dirty="0" smtClean="0"/>
              <a:t>4. Сұрақтарға дұрыс жауап береді.</a:t>
            </a:r>
          </a:p>
          <a:p>
            <a:r>
              <a:rPr lang="kk-KZ" dirty="0" smtClean="0"/>
              <a:t>5. «Есімдік» тақырыбын еске түсіріп, грамматикалық тақырыптарды дұрыс орындайды.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521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> </a:t>
            </a:r>
            <a:r>
              <a:rPr lang="kk-KZ" sz="4000" dirty="0" smtClean="0"/>
              <a:t>Кімнің суреттерін </a:t>
            </a:r>
            <a:r>
              <a:rPr lang="kk-KZ" sz="4000" smtClean="0"/>
              <a:t>танып тұрсыңдар?Суреттер </a:t>
            </a:r>
            <a:r>
              <a:rPr lang="kk-KZ" sz="4000" dirty="0" smtClean="0"/>
              <a:t>бойынша диалог құрастырыңдар</a:t>
            </a:r>
            <a:endParaRPr lang="ru-RU" sz="4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2446555" cy="2440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44824"/>
            <a:ext cx="304800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92896"/>
            <a:ext cx="2245109" cy="3393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77072"/>
            <a:ext cx="5243819" cy="221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5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smtClean="0"/>
              <a:t>Қазақтың жас актерлері</a:t>
            </a:r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266572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988840"/>
            <a:ext cx="4876800" cy="3936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03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Тыңдалым мәтіні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57536"/>
            <a:ext cx="8208912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4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4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</a:t>
            </a:r>
            <a:r>
              <a:rPr lang="kk-KZ" b="1" dirty="0"/>
              <a:t>ұрақтарға жауап беріңдер:</a:t>
            </a:r>
            <a:r>
              <a:rPr lang="kk-KZ" dirty="0"/>
              <a:t/>
            </a:r>
            <a:br>
              <a:rPr lang="kk-KZ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1. Асылхан Төлепов кім?</a:t>
            </a:r>
          </a:p>
          <a:p>
            <a:r>
              <a:rPr lang="kk-KZ" dirty="0" smtClean="0"/>
              <a:t>2. Ол қай жылы «Жаужүрек Мың бала» фильмінде түскен?</a:t>
            </a:r>
          </a:p>
          <a:p>
            <a:r>
              <a:rPr lang="kk-KZ" dirty="0" smtClean="0"/>
              <a:t>3. Қай фильм үшін Бауыржан Момышұлы атындағы медальмен марапатталды?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4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/>
              <a:t>Есімдік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3600" dirty="0"/>
              <a:t>Есімдік деген не? </a:t>
            </a:r>
            <a:endParaRPr lang="kk-KZ" sz="3600" dirty="0" smtClean="0"/>
          </a:p>
          <a:p>
            <a:r>
              <a:rPr lang="kk-KZ" sz="3600" dirty="0" smtClean="0"/>
              <a:t>Оның неше және қандай мағыналық түрлері бар?</a:t>
            </a:r>
          </a:p>
          <a:p>
            <a:r>
              <a:rPr lang="kk-KZ" sz="3600" dirty="0" smtClean="0"/>
              <a:t>Мысал келтіріңдер.</a:t>
            </a:r>
          </a:p>
          <a:p>
            <a:r>
              <a:rPr lang="kk-KZ" sz="3600" dirty="0" smtClean="0">
                <a:solidFill>
                  <a:srgbClr val="FF0000"/>
                </a:solidFill>
              </a:rPr>
              <a:t>Ол</a:t>
            </a:r>
            <a:r>
              <a:rPr lang="kk-KZ" sz="3600" dirty="0" smtClean="0"/>
              <a:t> және </a:t>
            </a:r>
            <a:r>
              <a:rPr lang="kk-KZ" sz="3600" dirty="0" smtClean="0">
                <a:solidFill>
                  <a:srgbClr val="FF0000"/>
                </a:solidFill>
              </a:rPr>
              <a:t>бұл</a:t>
            </a:r>
            <a:r>
              <a:rPr lang="kk-KZ" sz="3600" dirty="0" smtClean="0"/>
              <a:t> есімдіктерін септеңдер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6196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5400" dirty="0" smtClean="0"/>
              <a:t>Синквейн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sz="4800" dirty="0" smtClean="0"/>
              <a:t>1. </a:t>
            </a:r>
            <a:r>
              <a:rPr lang="kk-KZ" sz="4800" smtClean="0"/>
              <a:t>Актер</a:t>
            </a:r>
            <a:endParaRPr lang="kk-KZ" sz="4800" dirty="0" smtClean="0"/>
          </a:p>
          <a:p>
            <a:r>
              <a:rPr lang="kk-KZ" sz="4800" dirty="0" smtClean="0"/>
              <a:t>2.</a:t>
            </a:r>
          </a:p>
          <a:p>
            <a:r>
              <a:rPr lang="kk-KZ" sz="4800" dirty="0" smtClean="0"/>
              <a:t>3</a:t>
            </a:r>
          </a:p>
          <a:p>
            <a:r>
              <a:rPr lang="kk-KZ" sz="4800" dirty="0"/>
              <a:t>4.</a:t>
            </a:r>
          </a:p>
          <a:p>
            <a:r>
              <a:rPr lang="kk-KZ" sz="4800" dirty="0"/>
              <a:t>5.</a:t>
            </a:r>
          </a:p>
          <a:p>
            <a:endParaRPr lang="ru-RU" dirty="0"/>
          </a:p>
        </p:txBody>
      </p:sp>
      <p:pic>
        <p:nvPicPr>
          <p:cNvPr id="4" name="Рисунок 3" descr="0_8e98f_c000407e_ori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138336"/>
            <a:ext cx="1800225" cy="169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96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205</Words>
  <Application>Microsoft Office PowerPoint</Application>
  <PresentationFormat>Экран (4:3)</PresentationFormat>
  <Paragraphs>41</Paragraphs>
  <Slides>11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Сабақтың тақырыбы: </vt:lpstr>
      <vt:lpstr>Мақсаты:</vt:lpstr>
      <vt:lpstr>Жетістік критерийлері</vt:lpstr>
      <vt:lpstr> Кімнің суреттерін танып тұрсыңдар?Суреттер бойынша диалог құрастырыңдар</vt:lpstr>
      <vt:lpstr>Қазақтың жас актерлері</vt:lpstr>
      <vt:lpstr>Тыңдалым мәтіні</vt:lpstr>
      <vt:lpstr> Сұрақтарға жауап беріңдер: </vt:lpstr>
      <vt:lpstr>Есімдік</vt:lpstr>
      <vt:lpstr>Синквейн</vt:lpstr>
      <vt:lpstr>Кері байланыс</vt:lpstr>
      <vt:lpstr>Үйге тапсырма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Hp</cp:lastModifiedBy>
  <cp:revision>19</cp:revision>
  <dcterms:created xsi:type="dcterms:W3CDTF">2020-03-30T16:56:07Z</dcterms:created>
  <dcterms:modified xsi:type="dcterms:W3CDTF">2020-04-03T05:13:06Z</dcterms:modified>
</cp:coreProperties>
</file>